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F1723-0918-4FB1-B018-8FCD717E1B13}" v="3" dt="2022-02-17T12:06:34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rque, Daniel" userId="82fb3147-1ac0-4164-bd4c-3d3a675480b3" providerId="ADAL" clId="{BFBF1723-0918-4FB1-B018-8FCD717E1B13}"/>
    <pc:docChg chg="undo custSel modSld">
      <pc:chgData name="Bourque, Daniel" userId="82fb3147-1ac0-4164-bd4c-3d3a675480b3" providerId="ADAL" clId="{BFBF1723-0918-4FB1-B018-8FCD717E1B13}" dt="2022-02-17T12:41:28.023" v="343" actId="20577"/>
      <pc:docMkLst>
        <pc:docMk/>
      </pc:docMkLst>
      <pc:sldChg chg="modSp mod">
        <pc:chgData name="Bourque, Daniel" userId="82fb3147-1ac0-4164-bd4c-3d3a675480b3" providerId="ADAL" clId="{BFBF1723-0918-4FB1-B018-8FCD717E1B13}" dt="2022-02-17T12:15:09.300" v="275" actId="20577"/>
        <pc:sldMkLst>
          <pc:docMk/>
          <pc:sldMk cId="2786490230" sldId="256"/>
        </pc:sldMkLst>
        <pc:spChg chg="mod">
          <ac:chgData name="Bourque, Daniel" userId="82fb3147-1ac0-4164-bd4c-3d3a675480b3" providerId="ADAL" clId="{BFBF1723-0918-4FB1-B018-8FCD717E1B13}" dt="2022-02-17T12:15:09.300" v="275" actId="20577"/>
          <ac:spMkLst>
            <pc:docMk/>
            <pc:sldMk cId="2786490230" sldId="256"/>
            <ac:spMk id="2" creationId="{FAD42ECA-2B02-45ED-AC86-787265F720AC}"/>
          </ac:spMkLst>
        </pc:spChg>
        <pc:spChg chg="mod">
          <ac:chgData name="Bourque, Daniel" userId="82fb3147-1ac0-4164-bd4c-3d3a675480b3" providerId="ADAL" clId="{BFBF1723-0918-4FB1-B018-8FCD717E1B13}" dt="2022-02-17T12:10:08.035" v="202" actId="20577"/>
          <ac:spMkLst>
            <pc:docMk/>
            <pc:sldMk cId="2786490230" sldId="256"/>
            <ac:spMk id="3" creationId="{22545059-209C-4850-8826-D76550871B1D}"/>
          </ac:spMkLst>
        </pc:spChg>
      </pc:sldChg>
      <pc:sldChg chg="modSp mod">
        <pc:chgData name="Bourque, Daniel" userId="82fb3147-1ac0-4164-bd4c-3d3a675480b3" providerId="ADAL" clId="{BFBF1723-0918-4FB1-B018-8FCD717E1B13}" dt="2022-02-17T12:38:29.707" v="278" actId="20577"/>
        <pc:sldMkLst>
          <pc:docMk/>
          <pc:sldMk cId="2948291500" sldId="257"/>
        </pc:sldMkLst>
        <pc:spChg chg="mod">
          <ac:chgData name="Bourque, Daniel" userId="82fb3147-1ac0-4164-bd4c-3d3a675480b3" providerId="ADAL" clId="{BFBF1723-0918-4FB1-B018-8FCD717E1B13}" dt="2022-02-17T12:38:29.707" v="278" actId="20577"/>
          <ac:spMkLst>
            <pc:docMk/>
            <pc:sldMk cId="2948291500" sldId="257"/>
            <ac:spMk id="9" creationId="{1BFCBC5F-C79B-4A69-A198-BFD28338700B}"/>
          </ac:spMkLst>
        </pc:spChg>
      </pc:sldChg>
      <pc:sldChg chg="modSp mod">
        <pc:chgData name="Bourque, Daniel" userId="82fb3147-1ac0-4164-bd4c-3d3a675480b3" providerId="ADAL" clId="{BFBF1723-0918-4FB1-B018-8FCD717E1B13}" dt="2022-02-17T12:12:01.026" v="235" actId="20577"/>
        <pc:sldMkLst>
          <pc:docMk/>
          <pc:sldMk cId="2273832273" sldId="259"/>
        </pc:sldMkLst>
        <pc:spChg chg="mod">
          <ac:chgData name="Bourque, Daniel" userId="82fb3147-1ac0-4164-bd4c-3d3a675480b3" providerId="ADAL" clId="{BFBF1723-0918-4FB1-B018-8FCD717E1B13}" dt="2022-02-17T12:12:01.026" v="235" actId="20577"/>
          <ac:spMkLst>
            <pc:docMk/>
            <pc:sldMk cId="2273832273" sldId="259"/>
            <ac:spMk id="3" creationId="{6F7748F4-389C-43BB-BF6A-EF54195BB3CA}"/>
          </ac:spMkLst>
        </pc:spChg>
      </pc:sldChg>
      <pc:sldChg chg="modSp mod">
        <pc:chgData name="Bourque, Daniel" userId="82fb3147-1ac0-4164-bd4c-3d3a675480b3" providerId="ADAL" clId="{BFBF1723-0918-4FB1-B018-8FCD717E1B13}" dt="2022-02-17T12:41:28.023" v="343" actId="20577"/>
        <pc:sldMkLst>
          <pc:docMk/>
          <pc:sldMk cId="3568044397" sldId="260"/>
        </pc:sldMkLst>
        <pc:spChg chg="mod">
          <ac:chgData name="Bourque, Daniel" userId="82fb3147-1ac0-4164-bd4c-3d3a675480b3" providerId="ADAL" clId="{BFBF1723-0918-4FB1-B018-8FCD717E1B13}" dt="2022-02-17T12:41:28.023" v="343" actId="20577"/>
          <ac:spMkLst>
            <pc:docMk/>
            <pc:sldMk cId="3568044397" sldId="260"/>
            <ac:spMk id="3" creationId="{E96ACC5D-6BF7-47F8-A103-3CAEF2D5A872}"/>
          </ac:spMkLst>
        </pc:spChg>
      </pc:sldChg>
      <pc:sldChg chg="addSp delSp modSp mod">
        <pc:chgData name="Bourque, Daniel" userId="82fb3147-1ac0-4164-bd4c-3d3a675480b3" providerId="ADAL" clId="{BFBF1723-0918-4FB1-B018-8FCD717E1B13}" dt="2022-02-17T12:05:41.431" v="27" actId="20577"/>
        <pc:sldMkLst>
          <pc:docMk/>
          <pc:sldMk cId="832854636" sldId="261"/>
        </pc:sldMkLst>
        <pc:spChg chg="mod">
          <ac:chgData name="Bourque, Daniel" userId="82fb3147-1ac0-4164-bd4c-3d3a675480b3" providerId="ADAL" clId="{BFBF1723-0918-4FB1-B018-8FCD717E1B13}" dt="2022-02-17T12:05:41.431" v="27" actId="20577"/>
          <ac:spMkLst>
            <pc:docMk/>
            <pc:sldMk cId="832854636" sldId="261"/>
            <ac:spMk id="2" creationId="{432F78E4-ACA1-43B7-8C54-7DA92B20109B}"/>
          </ac:spMkLst>
        </pc:spChg>
        <pc:spChg chg="add del mod">
          <ac:chgData name="Bourque, Daniel" userId="82fb3147-1ac0-4164-bd4c-3d3a675480b3" providerId="ADAL" clId="{BFBF1723-0918-4FB1-B018-8FCD717E1B13}" dt="2022-02-16T19:06:19.125" v="18" actId="478"/>
          <ac:spMkLst>
            <pc:docMk/>
            <pc:sldMk cId="832854636" sldId="261"/>
            <ac:spMk id="9" creationId="{53339C75-6D74-42E2-9681-EF929B70E960}"/>
          </ac:spMkLst>
        </pc:spChg>
        <pc:picChg chg="add del">
          <ac:chgData name="Bourque, Daniel" userId="82fb3147-1ac0-4164-bd4c-3d3a675480b3" providerId="ADAL" clId="{BFBF1723-0918-4FB1-B018-8FCD717E1B13}" dt="2022-02-16T19:06:19.125" v="18" actId="478"/>
          <ac:picMkLst>
            <pc:docMk/>
            <pc:sldMk cId="832854636" sldId="261"/>
            <ac:picMk id="5" creationId="{36822985-6106-41DB-938B-65D88E8CF09D}"/>
          </ac:picMkLst>
        </pc:picChg>
        <pc:picChg chg="add del mod">
          <ac:chgData name="Bourque, Daniel" userId="82fb3147-1ac0-4164-bd4c-3d3a675480b3" providerId="ADAL" clId="{BFBF1723-0918-4FB1-B018-8FCD717E1B13}" dt="2022-02-16T19:06:20.361" v="19" actId="22"/>
          <ac:picMkLst>
            <pc:docMk/>
            <pc:sldMk cId="832854636" sldId="261"/>
            <ac:picMk id="7" creationId="{3F7FF747-CE85-44A6-8DCC-5645DF293AE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February 16,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27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3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74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February 16,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1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February 16,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9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sap.mybusplanner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ap.mybusplanner.ca/Login?ReturnUrl=%2FSubscriptions%2FChildTransportInf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42ECA-2B02-45ED-AC86-787265F72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5614" y="549275"/>
            <a:ext cx="3565524" cy="3034657"/>
          </a:xfrm>
        </p:spPr>
        <p:txBody>
          <a:bodyPr anchor="b">
            <a:normAutofit/>
          </a:bodyPr>
          <a:lstStyle/>
          <a:p>
            <a:r>
              <a:rPr lang="en-US" sz="3200" dirty="0" err="1"/>
              <a:t>Busplanner</a:t>
            </a:r>
            <a:r>
              <a:rPr lang="en-US" sz="3200" dirty="0"/>
              <a:t> Parent Portal Registration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61B0F92C-925A-4D2E-839E-EB381378C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5000" y="4960218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45059-209C-4850-8826-D76550871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5613" y="3803407"/>
            <a:ext cx="3565525" cy="126354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  <a:hlinkClick r:id="rId2"/>
              </a:rPr>
              <a:t>https://csap.mybusplanner.ca/</a:t>
            </a: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52AAD0D-E4DC-4D1F-8022-9B5FDA69F52E}"/>
              </a:ext>
            </a:extLst>
          </p:cNvPr>
          <p:cNvSpPr/>
          <p:nvPr/>
        </p:nvSpPr>
        <p:spPr>
          <a:xfrm>
            <a:off x="550862" y="4077306"/>
            <a:ext cx="978408" cy="259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FFD5EE-88A7-4511-AFBC-FC6E5DC6D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46" y="1342238"/>
            <a:ext cx="7235881" cy="353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9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3212F-0BE9-4540-83ED-E209460B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612" y="549275"/>
            <a:ext cx="3565524" cy="1997855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Log In Page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7E0B63-9E3F-43EB-965F-6FB06F425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4" y="1476313"/>
            <a:ext cx="6973882" cy="3905374"/>
          </a:xfrm>
          <a:custGeom>
            <a:avLst/>
            <a:gdLst/>
            <a:ahLst/>
            <a:cxnLst/>
            <a:rect l="l" t="t" r="r" b="b"/>
            <a:pathLst>
              <a:path w="6973882" h="5759451">
                <a:moveTo>
                  <a:pt x="0" y="0"/>
                </a:moveTo>
                <a:lnTo>
                  <a:pt x="6973882" y="0"/>
                </a:lnTo>
                <a:lnTo>
                  <a:pt x="6973882" y="5759451"/>
                </a:lnTo>
                <a:lnTo>
                  <a:pt x="0" y="5759451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FCBC5F-C79B-4A69-A198-BFD28338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611" y="2677306"/>
            <a:ext cx="3565525" cy="3415519"/>
          </a:xfrm>
        </p:spPr>
        <p:txBody>
          <a:bodyPr anchor="t">
            <a:normAutofit/>
          </a:bodyPr>
          <a:lstStyle/>
          <a:p>
            <a:r>
              <a:rPr lang="en-US" sz="1600" dirty="0"/>
              <a:t>Using the link below :</a:t>
            </a:r>
          </a:p>
          <a:p>
            <a:r>
              <a:rPr lang="en-US" sz="1600" dirty="0">
                <a:hlinkClick r:id="rId3"/>
              </a:rPr>
              <a:t>https://csap.mybusplanner.ca/Login?ReturnUrl=%2FSubscriptions%2FChildTransportInfo</a:t>
            </a:r>
            <a:endParaRPr lang="en-US" sz="1600" dirty="0"/>
          </a:p>
          <a:p>
            <a:r>
              <a:rPr lang="en-US" sz="1600" dirty="0"/>
              <a:t>Create a parent profile by using an email and password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3E50C4-0603-4524-A349-442067B88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5125" y="44325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2E668EE0-CEB4-4994-A955-4D79BD60F54F}"/>
              </a:ext>
            </a:extLst>
          </p:cNvPr>
          <p:cNvSpPr/>
          <p:nvPr/>
        </p:nvSpPr>
        <p:spPr>
          <a:xfrm>
            <a:off x="2223083" y="3934437"/>
            <a:ext cx="822121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9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0158A4-28ED-4F04-A94C-5CAAE44B28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482"/>
            <a:ext cx="12192000" cy="67970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D4EA4DF-0E7C-4098-86F6-7D0ACAEFC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859713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C4AD6A-877D-4CDD-B2EF-E6190F2F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78498"/>
            <a:ext cx="3565524" cy="30054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dirty="0"/>
              <a:t>Create Account :	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E4D85-8AC3-4532-8DDE-B809D4FB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80363"/>
            <a:ext cx="5437188" cy="1997855"/>
          </a:xfrm>
        </p:spPr>
        <p:txBody>
          <a:bodyPr wrap="square" anchor="t">
            <a:normAutofit/>
          </a:bodyPr>
          <a:lstStyle/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59C3E7-D59B-44C4-9BBD-3BC2A41A0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151" y="3295640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54876B-FB01-4E58-9C9F-3D510011B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22329" y="4018501"/>
            <a:ext cx="1468514" cy="1521012"/>
            <a:chOff x="8926879" y="88028"/>
            <a:chExt cx="1468514" cy="1521012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EE14B10-2C91-4CF8-ABB6-7E21AA98C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9153221" y="88028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A93B35E-1AB2-4CCC-91AC-122E57A18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8926879" y="221946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9951197-11BD-489A-BF2C-E542541AB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9455555" y="532490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748F4-389C-43BB-BF6A-EF54195B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6335" y="1520825"/>
            <a:ext cx="3644802" cy="3676326"/>
          </a:xfrm>
        </p:spPr>
        <p:txBody>
          <a:bodyPr anchor="t">
            <a:normAutofit/>
          </a:bodyPr>
          <a:lstStyle/>
          <a:p>
            <a:r>
              <a:rPr lang="en-US" sz="1800" dirty="0"/>
              <a:t>Parent Portal Site </a:t>
            </a:r>
          </a:p>
          <a:p>
            <a:r>
              <a:rPr lang="en-US" sz="1800" dirty="0"/>
              <a:t>Click On Add Student</a:t>
            </a:r>
          </a:p>
          <a:p>
            <a:r>
              <a:rPr lang="en-US" sz="1800" dirty="0"/>
              <a:t>You will need Student ID</a:t>
            </a:r>
          </a:p>
          <a:p>
            <a:r>
              <a:rPr lang="en-US" sz="1800" dirty="0"/>
              <a:t>Student ID can be found on report card or school can provide for new registrations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44B680-4C1B-4B5D-A980-BB76EFE6C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80" y="494710"/>
            <a:ext cx="7618805" cy="3882796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D23698DF-7130-4884-9FF9-F5A06B5A31AB}"/>
              </a:ext>
            </a:extLst>
          </p:cNvPr>
          <p:cNvSpPr/>
          <p:nvPr/>
        </p:nvSpPr>
        <p:spPr>
          <a:xfrm>
            <a:off x="2230016" y="2127380"/>
            <a:ext cx="83659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3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4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2E4557-281B-4577-8C3A-7D83249E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5125" y="-198158"/>
            <a:ext cx="3565524" cy="1997855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Add Student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95DD11-6FCA-4733-A317-FD2E0DC14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4" y="578426"/>
            <a:ext cx="6973882" cy="5701148"/>
          </a:xfrm>
          <a:custGeom>
            <a:avLst/>
            <a:gdLst/>
            <a:ahLst/>
            <a:cxnLst/>
            <a:rect l="l" t="t" r="r" b="b"/>
            <a:pathLst>
              <a:path w="6973882" h="5759451">
                <a:moveTo>
                  <a:pt x="0" y="0"/>
                </a:moveTo>
                <a:lnTo>
                  <a:pt x="6973882" y="0"/>
                </a:lnTo>
                <a:lnTo>
                  <a:pt x="6973882" y="5759451"/>
                </a:lnTo>
                <a:lnTo>
                  <a:pt x="0" y="575945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CC5D-6BF7-47F8-A103-3CAEF2D5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5125" y="2724763"/>
            <a:ext cx="3565525" cy="3415519"/>
          </a:xfrm>
        </p:spPr>
        <p:txBody>
          <a:bodyPr anchor="t">
            <a:normAutofit/>
          </a:bodyPr>
          <a:lstStyle/>
          <a:p>
            <a:r>
              <a:rPr lang="en-US" sz="1800" dirty="0"/>
              <a:t>Input student Id in the student Id field </a:t>
            </a:r>
          </a:p>
          <a:p>
            <a:r>
              <a:rPr lang="en-US" sz="1800" dirty="0"/>
              <a:t>Address field: </a:t>
            </a:r>
            <a:r>
              <a:rPr lang="en-US" sz="1800" dirty="0">
                <a:solidFill>
                  <a:srgbClr val="FF0000">
                    <a:alpha val="60000"/>
                  </a:srgbClr>
                </a:solidFill>
              </a:rPr>
              <a:t>PLEASE INPUT THE HOUSE NUMBER ONLY</a:t>
            </a:r>
          </a:p>
          <a:p>
            <a:r>
              <a:rPr lang="en-US" sz="1800" dirty="0"/>
              <a:t>Select Correct School </a:t>
            </a:r>
          </a:p>
          <a:p>
            <a:r>
              <a:rPr lang="en-US" sz="1800" dirty="0"/>
              <a:t>Select Grade </a:t>
            </a:r>
          </a:p>
          <a:p>
            <a:r>
              <a:rPr lang="en-US" sz="1800" dirty="0"/>
              <a:t>Select Add Student </a:t>
            </a:r>
          </a:p>
          <a:p>
            <a:endParaRPr lang="en-US" sz="16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D3E50C4-0603-4524-A349-442067B88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5125" y="44325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9206A138-BB79-4FDF-9AAD-44D4EFB0179E}"/>
              </a:ext>
            </a:extLst>
          </p:cNvPr>
          <p:cNvSpPr/>
          <p:nvPr/>
        </p:nvSpPr>
        <p:spPr>
          <a:xfrm>
            <a:off x="3903882" y="2125067"/>
            <a:ext cx="1250302" cy="1306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42408432-0E73-4951-A2F7-FE9B07779C8A}"/>
              </a:ext>
            </a:extLst>
          </p:cNvPr>
          <p:cNvSpPr/>
          <p:nvPr/>
        </p:nvSpPr>
        <p:spPr>
          <a:xfrm>
            <a:off x="3866303" y="2768808"/>
            <a:ext cx="1325461" cy="134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B9156783-9444-42D0-9649-74EB32A555A1}"/>
              </a:ext>
            </a:extLst>
          </p:cNvPr>
          <p:cNvSpPr/>
          <p:nvPr/>
        </p:nvSpPr>
        <p:spPr>
          <a:xfrm>
            <a:off x="3866304" y="3379908"/>
            <a:ext cx="1325461" cy="134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0440A2BF-0C42-4225-BCA7-7CBB9B37D83E}"/>
              </a:ext>
            </a:extLst>
          </p:cNvPr>
          <p:cNvSpPr/>
          <p:nvPr/>
        </p:nvSpPr>
        <p:spPr>
          <a:xfrm flipV="1">
            <a:off x="3903882" y="4151529"/>
            <a:ext cx="1325461" cy="1342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F78E4-ACA1-43B7-8C54-7DA92B20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614" y="549275"/>
            <a:ext cx="3565524" cy="3034657"/>
          </a:xfrm>
        </p:spPr>
        <p:txBody>
          <a:bodyPr vert="horz" wrap="square" lIns="0" tIns="0" rIns="0" bIns="0" rtlCol="0" anchor="b" anchorCtr="0">
            <a:normAutofit fontScale="90000"/>
          </a:bodyPr>
          <a:lstStyle/>
          <a:p>
            <a:r>
              <a:rPr lang="en-US" sz="4100" dirty="0"/>
              <a:t>Parent portal with student  bussing information 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822985-6106-41DB-938B-65D88E8CF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68" r="-2" b="4698"/>
          <a:stretch/>
        </p:blipFill>
        <p:spPr>
          <a:xfrm>
            <a:off x="550864" y="1147013"/>
            <a:ext cx="6973888" cy="4565560"/>
          </a:xfrm>
          <a:custGeom>
            <a:avLst/>
            <a:gdLst/>
            <a:ahLst/>
            <a:cxnLst/>
            <a:rect l="l" t="t" r="r" b="b"/>
            <a:pathLst>
              <a:path w="6973888" h="5761037">
                <a:moveTo>
                  <a:pt x="0" y="0"/>
                </a:moveTo>
                <a:lnTo>
                  <a:pt x="6973888" y="0"/>
                </a:lnTo>
                <a:lnTo>
                  <a:pt x="6973888" y="5761037"/>
                </a:lnTo>
                <a:lnTo>
                  <a:pt x="0" y="5761037"/>
                </a:lnTo>
                <a:close/>
              </a:path>
            </a:pathLst>
          </a:cu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61B0F92C-925A-4D2E-839E-EB381378C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5000" y="4960218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5463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111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Avenir Next LT Pro</vt:lpstr>
      <vt:lpstr>3DFloatVTI</vt:lpstr>
      <vt:lpstr>Busplanner Parent Portal Registration</vt:lpstr>
      <vt:lpstr>Log In Page</vt:lpstr>
      <vt:lpstr>Create Account : </vt:lpstr>
      <vt:lpstr>PowerPoint Presentation</vt:lpstr>
      <vt:lpstr>Add Student</vt:lpstr>
      <vt:lpstr>Parent portal with student  bussing information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Busplanner Parent Portal </dc:title>
  <dc:creator>Bourque, Daniel</dc:creator>
  <cp:lastModifiedBy>Bourque, Daniel</cp:lastModifiedBy>
  <cp:revision>1</cp:revision>
  <dcterms:created xsi:type="dcterms:W3CDTF">2022-02-16T16:52:01Z</dcterms:created>
  <dcterms:modified xsi:type="dcterms:W3CDTF">2022-02-17T12:41:32Z</dcterms:modified>
</cp:coreProperties>
</file>